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38" dt="2023-03-05T05:08:06.2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5" d="100"/>
          <a:sy n="95" d="100"/>
        </p:scale>
        <p:origin x="66"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3/4/2023 11:08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3/4/2023 11:07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3/4/2023 11:07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3/4/2023 11:07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pic>
        <p:nvPicPr>
          <p:cNvPr id="8" name="Graphic 7" descr="SQL Server 2022 icon">
            <a:extLst>
              <a:ext uri="{FF2B5EF4-FFF2-40B4-BE49-F238E27FC236}">
                <a16:creationId xmlns:a16="http://schemas.microsoft.com/office/drawing/2014/main" id="{FA544AB0-7F60-D405-07AD-D52E1260835E}"/>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46132" y="3330713"/>
            <a:ext cx="483602" cy="483602"/>
          </a:xfrm>
          <a:prstGeom prst="rect">
            <a:avLst/>
          </a:prstGeom>
        </p:spPr>
      </p:pic>
      <p:pic>
        <p:nvPicPr>
          <p:cNvPr id="10" name="Graphic 9" descr="Azure Arc-enabled SQL Managed Instance icon">
            <a:extLst>
              <a:ext uri="{FF2B5EF4-FFF2-40B4-BE49-F238E27FC236}">
                <a16:creationId xmlns:a16="http://schemas.microsoft.com/office/drawing/2014/main" id="{45B1B7F4-36D6-6DB3-7B8A-74DC521092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74950" y="3339659"/>
            <a:ext cx="467032" cy="465710"/>
          </a:xfrm>
          <a:prstGeom prst="rect">
            <a:avLst/>
          </a:prstGeom>
          <a:effectLst>
            <a:outerShdw blurRad="50800" dir="2700000" algn="tl" rotWithShape="0">
              <a:prstClr val="black">
                <a:alpha val="40000"/>
              </a:prstClr>
            </a:outerShdw>
          </a:effectLst>
        </p:spPr>
      </p:pic>
      <p:pic>
        <p:nvPicPr>
          <p:cNvPr id="11" name="Graphic 10" descr="SQL Server on Virtual Machines icon">
            <a:extLst>
              <a:ext uri="{FF2B5EF4-FFF2-40B4-BE49-F238E27FC236}">
                <a16:creationId xmlns:a16="http://schemas.microsoft.com/office/drawing/2014/main" id="{496FC602-DB0E-FF25-2AA1-BAD4C315DF3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96882" y="3330293"/>
            <a:ext cx="484442" cy="484442"/>
          </a:xfrm>
          <a:prstGeom prst="rect">
            <a:avLst/>
          </a:prstGeom>
        </p:spPr>
      </p:pic>
      <p:pic>
        <p:nvPicPr>
          <p:cNvPr id="13" name="Graphic 12" descr="Azure SQL">
            <a:extLst>
              <a:ext uri="{FF2B5EF4-FFF2-40B4-BE49-F238E27FC236}">
                <a16:creationId xmlns:a16="http://schemas.microsoft.com/office/drawing/2014/main" id="{48C279A7-4752-7D76-12CE-CFC8433AA49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82928" y="3391320"/>
            <a:ext cx="386272" cy="38627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1124</TotalTime>
  <Words>11146</Words>
  <Application>Microsoft Office PowerPoint</Application>
  <PresentationFormat>Widescreen</PresentationFormat>
  <Paragraphs>1839</Paragraphs>
  <Slides>115</Slides>
  <Notes>92</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2023-03-05T05:08:16Z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